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6A83B-17D4-4D09-9488-6C4B6C61154D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9DB99-83BF-492B-AFE6-52122CDBC61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9DB99-83BF-492B-AFE6-52122CDBC61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5253790-D392-4F9B-9D04-6DFEE1F97933}" type="datetimeFigureOut">
              <a:rPr lang="ru-RU" smtClean="0"/>
              <a:t>05.02.2022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4959CAC-315D-4E1F-BB68-A0279309FC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5544615"/>
          </a:xfrm>
        </p:spPr>
        <p:txBody>
          <a:bodyPr>
            <a:normAutofit/>
          </a:bodyPr>
          <a:lstStyle/>
          <a:p>
            <a:r>
              <a:rPr lang="ru-RU" sz="8000" dirty="0"/>
              <a:t>Молодёжь</a:t>
            </a:r>
            <a:br>
              <a:rPr lang="ru-RU" sz="8000" dirty="0"/>
            </a:br>
            <a:r>
              <a:rPr lang="ru-RU" sz="8000" dirty="0"/>
              <a:t>против</a:t>
            </a:r>
            <a:br>
              <a:rPr lang="ru-RU" sz="8000" dirty="0"/>
            </a:br>
            <a:r>
              <a:rPr lang="ru-RU" sz="8000" dirty="0"/>
              <a:t>наркотиков</a:t>
            </a:r>
            <a:br>
              <a:rPr lang="ru-RU" sz="8000" dirty="0"/>
            </a:br>
            <a:endParaRPr lang="ru-RU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827696"/>
          </a:xfrm>
        </p:spPr>
        <p:txBody>
          <a:bodyPr>
            <a:normAutofit fontScale="92500" lnSpcReduction="10000"/>
          </a:bodyPr>
          <a:lstStyle/>
          <a:p>
            <a:r>
              <a:rPr lang="ru-RU" sz="3500" dirty="0"/>
              <a:t>1</a:t>
            </a:r>
            <a:r>
              <a:rPr lang="ru-RU" sz="5800" dirty="0"/>
              <a:t>)</a:t>
            </a:r>
            <a:r>
              <a:rPr lang="ru-RU" sz="4400" dirty="0"/>
              <a:t> Причины наркомании.</a:t>
            </a:r>
          </a:p>
          <a:p>
            <a:r>
              <a:rPr lang="ru-RU" sz="4400" dirty="0"/>
              <a:t>2) Мифы о наркомании.</a:t>
            </a:r>
          </a:p>
          <a:p>
            <a:r>
              <a:rPr lang="ru-RU" sz="4400" dirty="0"/>
              <a:t>3) Мой друг наркоман.</a:t>
            </a:r>
          </a:p>
          <a:p>
            <a:r>
              <a:rPr lang="ru-RU" sz="4400" dirty="0"/>
              <a:t>4) Право на надежду.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Наркомания – заболевание, возникающее в</a:t>
            </a:r>
          </a:p>
          <a:p>
            <a:r>
              <a:rPr lang="ru-RU" dirty="0"/>
              <a:t>результате употребления наркотических</a:t>
            </a:r>
          </a:p>
          <a:p>
            <a:r>
              <a:rPr lang="ru-RU" dirty="0"/>
              <a:t>средств.</a:t>
            </a:r>
          </a:p>
          <a:p>
            <a:r>
              <a:rPr lang="ru-RU" dirty="0"/>
              <a:t>Наркомания – вид отклоняющегося</a:t>
            </a:r>
          </a:p>
          <a:p>
            <a:r>
              <a:rPr lang="ru-RU" dirty="0"/>
              <a:t>поведения личности.</a:t>
            </a:r>
          </a:p>
          <a:p>
            <a:r>
              <a:rPr lang="ru-RU" dirty="0"/>
              <a:t>Наркомания – заболевание, обусловленное</a:t>
            </a:r>
          </a:p>
          <a:p>
            <a:r>
              <a:rPr lang="ru-RU" dirty="0"/>
              <a:t>изменением процесса обмена веществ под</a:t>
            </a:r>
          </a:p>
          <a:p>
            <a:r>
              <a:rPr lang="ru-RU" dirty="0"/>
              <a:t>влиянием наркотических препаратов.</a:t>
            </a:r>
          </a:p>
          <a:p>
            <a:r>
              <a:rPr lang="ru-RU" dirty="0"/>
              <a:t>Наркомания – болезненное пристрастие к</a:t>
            </a:r>
          </a:p>
          <a:p>
            <a:r>
              <a:rPr lang="ru-RU" dirty="0"/>
              <a:t>наркотикам, связанное с развитием</a:t>
            </a:r>
          </a:p>
          <a:p>
            <a:r>
              <a:rPr lang="ru-RU" dirty="0"/>
              <a:t>психологической и физиологической</a:t>
            </a:r>
          </a:p>
          <a:p>
            <a:r>
              <a:rPr lang="ru-RU" dirty="0"/>
              <a:t>зависимости от этих веществ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980728"/>
            <a:ext cx="70567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Если вы узнаете, что ваш близкий друг</a:t>
            </a:r>
          </a:p>
          <a:p>
            <a:r>
              <a:rPr lang="ru-RU" sz="2800" dirty="0"/>
              <a:t>(подруга) употребляет наркотики, что вы</a:t>
            </a:r>
          </a:p>
          <a:p>
            <a:r>
              <a:rPr lang="ru-RU" sz="2800" dirty="0"/>
              <a:t>предпримете? Почему?</a:t>
            </a:r>
          </a:p>
          <a:p>
            <a:r>
              <a:rPr lang="ru-RU" sz="2800" dirty="0"/>
              <a:t>- перестану с ним общаться;</a:t>
            </a:r>
          </a:p>
          <a:p>
            <a:r>
              <a:rPr lang="ru-RU" sz="2800" dirty="0"/>
              <a:t>- буду продолжать общаться;</a:t>
            </a:r>
          </a:p>
          <a:p>
            <a:r>
              <a:rPr lang="ru-RU" sz="2800" dirty="0"/>
              <a:t>- расскажу своим родителям;</a:t>
            </a:r>
          </a:p>
          <a:p>
            <a:r>
              <a:rPr lang="ru-RU" sz="2800" dirty="0"/>
              <a:t>- расскажу его родителям;</a:t>
            </a:r>
          </a:p>
          <a:p>
            <a:r>
              <a:rPr lang="ru-RU" sz="2800" dirty="0"/>
              <a:t>- анонимно проконсультируюсь у</a:t>
            </a:r>
          </a:p>
          <a:p>
            <a:r>
              <a:rPr lang="ru-RU" sz="2800" dirty="0"/>
              <a:t>нарколога, а потом решу, что делать</a:t>
            </a:r>
          </a:p>
          <a:p>
            <a:r>
              <a:rPr lang="ru-RU" sz="2800" dirty="0"/>
              <a:t>дальше;</a:t>
            </a:r>
          </a:p>
          <a:p>
            <a:r>
              <a:rPr lang="ru-RU" sz="2800" dirty="0"/>
              <a:t>- посоветуюсь с друзьями;</a:t>
            </a:r>
          </a:p>
          <a:p>
            <a:r>
              <a:rPr lang="ru-RU" sz="2800" dirty="0"/>
              <a:t>- постараюсь помочь измениться.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620688"/>
            <a:ext cx="67687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Коля и Маша любят друг друга. Они учатся в одном</a:t>
            </a:r>
          </a:p>
          <a:p>
            <a:r>
              <a:rPr lang="ru-RU" dirty="0"/>
              <a:t>классе. Однажды Коля во время дискотеки завёл Машу в</a:t>
            </a:r>
          </a:p>
          <a:p>
            <a:r>
              <a:rPr lang="ru-RU" dirty="0"/>
              <a:t>класс и предложил ей попробовать наркотик. Он объяснил</a:t>
            </a:r>
          </a:p>
          <a:p>
            <a:r>
              <a:rPr lang="ru-RU" dirty="0"/>
              <a:t>ей, что начал недавно колоться, ему очень нравиться, и он</a:t>
            </a:r>
          </a:p>
          <a:p>
            <a:r>
              <a:rPr lang="ru-RU" dirty="0"/>
              <a:t>хочет, чтобы ей тоже было хорошо. Маша отказалась от</a:t>
            </a:r>
          </a:p>
          <a:p>
            <a:r>
              <a:rPr lang="ru-RU" dirty="0"/>
              <a:t>предложения и убежала из школы. Всю ночь она думала,</a:t>
            </a:r>
          </a:p>
          <a:p>
            <a:r>
              <a:rPr lang="ru-RU" dirty="0"/>
              <a:t>что ей делать, и в итоге решила рассказать всё своей</a:t>
            </a:r>
          </a:p>
          <a:p>
            <a:r>
              <a:rPr lang="ru-RU" dirty="0"/>
              <a:t>однокласснице Свете. Света обещала решить проблему.</a:t>
            </a:r>
          </a:p>
          <a:p>
            <a:r>
              <a:rPr lang="ru-RU" dirty="0"/>
              <a:t>Она рассказывает о том, что произошло , классному</a:t>
            </a:r>
          </a:p>
          <a:p>
            <a:r>
              <a:rPr lang="ru-RU" dirty="0"/>
              <a:t>руководителю, а та – директору школы. Родителей Коли</a:t>
            </a:r>
          </a:p>
          <a:p>
            <a:r>
              <a:rPr lang="ru-RU" dirty="0"/>
              <a:t>вызывают и сообщают о сыне. Колю кладут в закрытый</a:t>
            </a:r>
          </a:p>
          <a:p>
            <a:r>
              <a:rPr lang="ru-RU" dirty="0"/>
              <a:t>стационар на лечение. Никто из класса. Даже Маша, не</a:t>
            </a:r>
          </a:p>
          <a:p>
            <a:r>
              <a:rPr lang="ru-RU" dirty="0"/>
              <a:t>приходит к нему. Только друг Ваня не изменил своего</a:t>
            </a:r>
          </a:p>
          <a:p>
            <a:r>
              <a:rPr lang="ru-RU" dirty="0"/>
              <a:t>отношения к другу и навещает его. Когда Коля вышел из</a:t>
            </a:r>
          </a:p>
          <a:p>
            <a:r>
              <a:rPr lang="ru-RU" dirty="0"/>
              <a:t>больницы, он решил, что наркотики употреблять больше</a:t>
            </a:r>
          </a:p>
          <a:p>
            <a:r>
              <a:rPr lang="ru-RU" dirty="0"/>
              <a:t>не будет, но и с Машей поддерживать отношения не</a:t>
            </a:r>
          </a:p>
          <a:p>
            <a:r>
              <a:rPr lang="ru-RU" dirty="0"/>
              <a:t>собирается.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124744"/>
            <a:ext cx="66967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- Понравился ли вам классный</a:t>
            </a:r>
          </a:p>
          <a:p>
            <a:r>
              <a:rPr lang="ru-RU" sz="3200" dirty="0"/>
              <a:t>час?</a:t>
            </a:r>
          </a:p>
          <a:p>
            <a:r>
              <a:rPr lang="ru-RU" sz="3200" dirty="0"/>
              <a:t>- Узнали ли вы что-нибудь</a:t>
            </a:r>
          </a:p>
          <a:p>
            <a:r>
              <a:rPr lang="ru-RU" sz="3200" dirty="0"/>
              <a:t>новое?</a:t>
            </a:r>
          </a:p>
          <a:p>
            <a:r>
              <a:rPr lang="ru-RU" sz="3200" dirty="0"/>
              <a:t>- Как вы думаете, поможет ли</a:t>
            </a:r>
          </a:p>
          <a:p>
            <a:r>
              <a:rPr lang="ru-RU" sz="3200" dirty="0"/>
              <a:t>проведение таких мероприятий</a:t>
            </a:r>
          </a:p>
          <a:p>
            <a:r>
              <a:rPr lang="ru-RU" sz="3200" dirty="0"/>
              <a:t>предотвратить распространение</a:t>
            </a:r>
          </a:p>
          <a:p>
            <a:r>
              <a:rPr lang="ru-RU" sz="3200" dirty="0"/>
              <a:t>наркомании?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</TotalTime>
  <Words>334</Words>
  <Application>Microsoft Office PowerPoint</Application>
  <PresentationFormat>Экран (4:3)</PresentationFormat>
  <Paragraphs>55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Молодёжь против наркотиков 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Молодёжь против наркотиков</dc:title>
  <dc:creator>школа ГИЛИБ</dc:creator>
  <cp:lastModifiedBy>школа ГИЛИБ</cp:lastModifiedBy>
  <cp:revision>3</cp:revision>
  <dcterms:created xsi:type="dcterms:W3CDTF">2022-02-05T09:16:02Z</dcterms:created>
  <dcterms:modified xsi:type="dcterms:W3CDTF">2022-02-05T09:37:01Z</dcterms:modified>
</cp:coreProperties>
</file>