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5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4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3316" name="Picture 2" descr="https://s1.1zoom.ru/big3/388/341957-sepi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3"/>
            <a:ext cx="9144000" cy="684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548680"/>
            <a:ext cx="7632848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Классный час </a:t>
            </a:r>
          </a:p>
        </p:txBody>
      </p:sp>
      <p:sp>
        <p:nvSpPr>
          <p:cNvPr id="13318" name="Прямоугольник 4"/>
          <p:cNvSpPr>
            <a:spLocks noChangeArrowheads="1"/>
          </p:cNvSpPr>
          <p:nvPr/>
        </p:nvSpPr>
        <p:spPr bwMode="auto">
          <a:xfrm>
            <a:off x="768350" y="3244850"/>
            <a:ext cx="76073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48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«Он сказал, Поехали!»</a:t>
            </a:r>
          </a:p>
        </p:txBody>
      </p:sp>
    </p:spTree>
    <p:extLst>
      <p:ext uri="{BB962C8B-B14F-4D97-AF65-F5344CB8AC3E}">
        <p14:creationId xmlns:p14="http://schemas.microsoft.com/office/powerpoint/2010/main" val="3460951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3658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0" y="0"/>
            <a:ext cx="9123040" cy="6842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8388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6" y="0"/>
            <a:ext cx="9145136" cy="6858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410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411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68" y="0"/>
            <a:ext cx="9164568" cy="6873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1212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3.infourok.ru/uploads/ex/02cc/0002d573-d5e8268e/2/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265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85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7429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12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1025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3478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083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9584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925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6344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616" y="0"/>
            <a:ext cx="9175616" cy="688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4685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Экран (4:3)</PresentationFormat>
  <Paragraphs>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dell</cp:lastModifiedBy>
  <cp:revision>2</cp:revision>
  <dcterms:created xsi:type="dcterms:W3CDTF">2021-03-20T15:09:54Z</dcterms:created>
  <dcterms:modified xsi:type="dcterms:W3CDTF">2021-03-20T15:15:21Z</dcterms:modified>
</cp:coreProperties>
</file>