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2" descr="https://s1.1zoom.ru/big3/388/341957-sep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63284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Классный час </a:t>
            </a:r>
          </a:p>
        </p:txBody>
      </p:sp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768350" y="3244850"/>
            <a:ext cx="7607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«Он сказал, Поехали!»</a:t>
            </a:r>
          </a:p>
        </p:txBody>
      </p:sp>
    </p:spTree>
    <p:extLst>
      <p:ext uri="{BB962C8B-B14F-4D97-AF65-F5344CB8AC3E}">
        <p14:creationId xmlns:p14="http://schemas.microsoft.com/office/powerpoint/2010/main" val="34609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5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0"/>
            <a:ext cx="9123040" cy="684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8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" y="0"/>
            <a:ext cx="9145136" cy="685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1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1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8" y="0"/>
            <a:ext cx="9164568" cy="68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21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2cc/0002d573-d5e8268e/2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42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2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47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8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6" y="0"/>
            <a:ext cx="9175616" cy="68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8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2</cp:revision>
  <dcterms:created xsi:type="dcterms:W3CDTF">2021-03-20T15:09:54Z</dcterms:created>
  <dcterms:modified xsi:type="dcterms:W3CDTF">2021-03-20T15:15:21Z</dcterms:modified>
</cp:coreProperties>
</file>